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1663" r:id="rId5"/>
    <p:sldId id="2058" r:id="rId6"/>
    <p:sldId id="2059" r:id="rId7"/>
    <p:sldId id="2060" r:id="rId8"/>
    <p:sldId id="2061" r:id="rId9"/>
    <p:sldId id="2063" r:id="rId10"/>
    <p:sldId id="2062" r:id="rId1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8"/>
            <p14:sldId id="2059"/>
            <p14:sldId id="2060"/>
            <p14:sldId id="2061"/>
            <p14:sldId id="2063"/>
            <p14:sldId id="20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cott Hoag" initials="SH" lastIdx="1" clrIdx="5">
    <p:extLst>
      <p:ext uri="{19B8F6BF-5375-455C-9EA6-DF929625EA0E}">
        <p15:presenceInfo xmlns:p15="http://schemas.microsoft.com/office/powerpoint/2012/main" userId="4b918049d3fd333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30E5D0"/>
    <a:srgbClr val="50E6FF"/>
    <a:srgbClr val="0069BA"/>
    <a:srgbClr val="9BF00B"/>
    <a:srgbClr val="0F780F"/>
    <a:srgbClr val="107E10"/>
    <a:srgbClr val="0E700E"/>
    <a:srgbClr val="A3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1" autoAdjust="0"/>
    <p:restoredTop sz="87966" autoAdjust="0"/>
  </p:normalViewPr>
  <p:slideViewPr>
    <p:cSldViewPr snapToGrid="0">
      <p:cViewPr varScale="1">
        <p:scale>
          <a:sx n="97" d="100"/>
          <a:sy n="97" d="100"/>
        </p:scale>
        <p:origin x="1344" y="72"/>
      </p:cViewPr>
      <p:guideLst/>
    </p:cSldViewPr>
  </p:slideViewPr>
  <p:outlineViewPr>
    <p:cViewPr>
      <p:scale>
        <a:sx n="33" d="100"/>
        <a:sy n="33" d="100"/>
      </p:scale>
      <p:origin x="0" y="0"/>
    </p:cViewPr>
  </p:outlineViewPr>
  <p:notesTextViewPr>
    <p:cViewPr>
      <p:scale>
        <a:sx n="80" d="100"/>
        <a:sy n="80" d="100"/>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11/6/2020 4:36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11/6/2020 4:36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11/6/2020 4:36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aka.ms/whiteboardap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Whiteboard Design</a:t>
            </a:r>
          </a:p>
        </p:txBody>
      </p:sp>
      <p:sp>
        <p:nvSpPr>
          <p:cNvPr id="5" name="Text Placeholder 4"/>
          <p:cNvSpPr>
            <a:spLocks noGrp="1"/>
          </p:cNvSpPr>
          <p:nvPr>
            <p:ph type="body" sz="quarter" idx="12"/>
          </p:nvPr>
        </p:nvSpPr>
        <p:spPr/>
        <p:txBody>
          <a:bodyPr/>
          <a:lstStyle/>
          <a:p>
            <a:r>
              <a:rPr lang="en-US" dirty="0"/>
              <a:t>How to participate </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p:txBody>
          <a:bodyPr/>
          <a:lstStyle/>
          <a:p>
            <a:r>
              <a:rPr lang="en-US" dirty="0"/>
              <a:t>Step 1: Get the Whiteboard App </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588263" y="1886654"/>
            <a:ext cx="9393352" cy="2511457"/>
          </a:xfrm>
        </p:spPr>
        <p:txBody>
          <a:bodyPr/>
          <a:lstStyle/>
          <a:p>
            <a:endParaRPr lang="en-US" sz="2400" dirty="0"/>
          </a:p>
          <a:p>
            <a:pPr marL="514350" indent="-514350">
              <a:buAutoNum type="arabicPeriod"/>
            </a:pPr>
            <a:r>
              <a:rPr lang="en-US" sz="2400" dirty="0"/>
              <a:t>Download the latest version of the Microsoft Whiteboard App</a:t>
            </a:r>
          </a:p>
          <a:p>
            <a:pPr marL="742950" lvl="1" indent="-514350">
              <a:buFont typeface="Arial" panose="020B0604020202020204" pitchFamily="34" charset="0"/>
              <a:buChar char="•"/>
            </a:pPr>
            <a:r>
              <a:rPr lang="en-US" sz="2400" dirty="0">
                <a:hlinkClick r:id="rId2"/>
              </a:rPr>
              <a:t>http://aka.ms/whiteboardapp</a:t>
            </a:r>
            <a:r>
              <a:rPr lang="en-US" sz="2400" dirty="0"/>
              <a:t> </a:t>
            </a:r>
          </a:p>
          <a:p>
            <a:pPr marL="514350" indent="-514350">
              <a:buFont typeface="+mj-lt"/>
              <a:buAutoNum type="arabicPeriod"/>
            </a:pPr>
            <a:endParaRPr lang="en-US" sz="2400" dirty="0"/>
          </a:p>
          <a:p>
            <a:pPr marL="514350" indent="-514350">
              <a:buFont typeface="+mj-lt"/>
              <a:buAutoNum type="arabicPeriod"/>
            </a:pPr>
            <a:r>
              <a:rPr lang="en-US" sz="2400" dirty="0"/>
              <a:t>Sign in with the same credentials you log into Teams with for the conference.</a:t>
            </a:r>
          </a:p>
        </p:txBody>
      </p:sp>
    </p:spTree>
    <p:extLst>
      <p:ext uri="{BB962C8B-B14F-4D97-AF65-F5344CB8AC3E}">
        <p14:creationId xmlns:p14="http://schemas.microsoft.com/office/powerpoint/2010/main" val="1988819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p:txBody>
          <a:bodyPr/>
          <a:lstStyle/>
          <a:p>
            <a:r>
              <a:rPr lang="en-US" dirty="0"/>
              <a:t>Step 2: Watch the kickoff session</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588263" y="1886654"/>
            <a:ext cx="9393352" cy="738664"/>
          </a:xfrm>
        </p:spPr>
        <p:txBody>
          <a:bodyPr/>
          <a:lstStyle/>
          <a:p>
            <a:r>
              <a:rPr lang="en-US" sz="2400" dirty="0"/>
              <a:t>Join the kickoff session to learn about the customer scenario and your objectives in participating in the whiteboard design.</a:t>
            </a:r>
          </a:p>
        </p:txBody>
      </p:sp>
      <p:pic>
        <p:nvPicPr>
          <p:cNvPr id="2" name="Picture 1">
            <a:extLst>
              <a:ext uri="{FF2B5EF4-FFF2-40B4-BE49-F238E27FC236}">
                <a16:creationId xmlns:a16="http://schemas.microsoft.com/office/drawing/2014/main" id="{5990ADF2-5D56-4F65-A579-9E7F825CADEB}"/>
              </a:ext>
            </a:extLst>
          </p:cNvPr>
          <p:cNvPicPr>
            <a:picLocks noChangeAspect="1"/>
          </p:cNvPicPr>
          <p:nvPr/>
        </p:nvPicPr>
        <p:blipFill>
          <a:blip r:embed="rId2"/>
          <a:stretch>
            <a:fillRect/>
          </a:stretch>
        </p:blipFill>
        <p:spPr>
          <a:xfrm>
            <a:off x="588263" y="3336758"/>
            <a:ext cx="6157474" cy="1945202"/>
          </a:xfrm>
          <a:prstGeom prst="rect">
            <a:avLst/>
          </a:prstGeom>
        </p:spPr>
      </p:pic>
    </p:spTree>
    <p:extLst>
      <p:ext uri="{BB962C8B-B14F-4D97-AF65-F5344CB8AC3E}">
        <p14:creationId xmlns:p14="http://schemas.microsoft.com/office/powerpoint/2010/main" val="11971203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p:txBody>
          <a:bodyPr/>
          <a:lstStyle/>
          <a:p>
            <a:r>
              <a:rPr lang="en-US" dirty="0"/>
              <a:t>Step 3: Join your Team to Whiteboard</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6426611" y="1850767"/>
            <a:ext cx="5293442" cy="1181862"/>
          </a:xfrm>
        </p:spPr>
        <p:txBody>
          <a:bodyPr/>
          <a:lstStyle/>
          <a:p>
            <a:pPr marL="457200" indent="-457200">
              <a:buAutoNum type="arabicPeriod"/>
            </a:pPr>
            <a:r>
              <a:rPr lang="en-US" sz="2400" dirty="0"/>
              <a:t>Click the open activity link to view the attendee guide</a:t>
            </a:r>
          </a:p>
          <a:p>
            <a:pPr marL="457200" indent="-457200">
              <a:buAutoNum type="arabicPeriod"/>
            </a:pPr>
            <a:r>
              <a:rPr lang="en-US" sz="2400" dirty="0"/>
              <a:t>Click the Join link to join your team </a:t>
            </a:r>
          </a:p>
        </p:txBody>
      </p:sp>
      <p:pic>
        <p:nvPicPr>
          <p:cNvPr id="6" name="Picture 5">
            <a:extLst>
              <a:ext uri="{FF2B5EF4-FFF2-40B4-BE49-F238E27FC236}">
                <a16:creationId xmlns:a16="http://schemas.microsoft.com/office/drawing/2014/main" id="{6DB4697E-5E82-421F-90B3-CB0C85355E12}"/>
              </a:ext>
            </a:extLst>
          </p:cNvPr>
          <p:cNvPicPr/>
          <p:nvPr/>
        </p:nvPicPr>
        <p:blipFill>
          <a:blip r:embed="rId2"/>
          <a:stretch>
            <a:fillRect/>
          </a:stretch>
        </p:blipFill>
        <p:spPr>
          <a:xfrm>
            <a:off x="6426610" y="3429000"/>
            <a:ext cx="4648200" cy="2514600"/>
          </a:xfrm>
          <a:prstGeom prst="rect">
            <a:avLst/>
          </a:prstGeom>
        </p:spPr>
      </p:pic>
      <p:pic>
        <p:nvPicPr>
          <p:cNvPr id="7" name="Picture 6">
            <a:extLst>
              <a:ext uri="{FF2B5EF4-FFF2-40B4-BE49-F238E27FC236}">
                <a16:creationId xmlns:a16="http://schemas.microsoft.com/office/drawing/2014/main" id="{78EE587C-DC26-44E9-A465-8B3B6AA691BD}"/>
              </a:ext>
            </a:extLst>
          </p:cNvPr>
          <p:cNvPicPr/>
          <p:nvPr/>
        </p:nvPicPr>
        <p:blipFill>
          <a:blip r:embed="rId3"/>
          <a:stretch>
            <a:fillRect/>
          </a:stretch>
        </p:blipFill>
        <p:spPr>
          <a:xfrm>
            <a:off x="681037" y="3341584"/>
            <a:ext cx="4124325" cy="2200275"/>
          </a:xfrm>
          <a:prstGeom prst="rect">
            <a:avLst/>
          </a:prstGeom>
        </p:spPr>
      </p:pic>
      <p:sp>
        <p:nvSpPr>
          <p:cNvPr id="8" name="Text Placeholder 4">
            <a:extLst>
              <a:ext uri="{FF2B5EF4-FFF2-40B4-BE49-F238E27FC236}">
                <a16:creationId xmlns:a16="http://schemas.microsoft.com/office/drawing/2014/main" id="{2555371D-1321-4E3E-ACAE-6B6D964EEB9E}"/>
              </a:ext>
            </a:extLst>
          </p:cNvPr>
          <p:cNvSpPr txBox="1">
            <a:spLocks/>
          </p:cNvSpPr>
          <p:nvPr/>
        </p:nvSpPr>
        <p:spPr>
          <a:xfrm>
            <a:off x="265471" y="1850767"/>
            <a:ext cx="5293442"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Wingdings" panose="05000000000000000000" pitchFamily="2" charset="2"/>
              <a:buAutoNum type="arabicPeriod"/>
            </a:pPr>
            <a:r>
              <a:rPr lang="en-US" sz="2400" dirty="0"/>
              <a:t>Click the register button to register your participation in a team.</a:t>
            </a:r>
          </a:p>
        </p:txBody>
      </p:sp>
    </p:spTree>
    <p:extLst>
      <p:ext uri="{BB962C8B-B14F-4D97-AF65-F5344CB8AC3E}">
        <p14:creationId xmlns:p14="http://schemas.microsoft.com/office/powerpoint/2010/main" val="19707208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a:xfrm>
            <a:off x="588263" y="457200"/>
            <a:ext cx="11018520" cy="1107996"/>
          </a:xfrm>
        </p:spPr>
        <p:txBody>
          <a:bodyPr/>
          <a:lstStyle/>
          <a:p>
            <a:r>
              <a:rPr lang="en-US" dirty="0"/>
              <a:t>Step 4: Join the Whiteboard App Session and Start Designing </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657089" y="2378267"/>
            <a:ext cx="9393352" cy="738664"/>
          </a:xfrm>
        </p:spPr>
        <p:txBody>
          <a:bodyPr/>
          <a:lstStyle/>
          <a:p>
            <a:r>
              <a:rPr lang="en-US" sz="2400" dirty="0"/>
              <a:t>Your coach will add a link to the Team Meeting chat that will join you and the rest of your team to the same Whiteboard Design Session</a:t>
            </a:r>
          </a:p>
        </p:txBody>
      </p:sp>
      <p:sp>
        <p:nvSpPr>
          <p:cNvPr id="6" name="Text Placeholder 4">
            <a:extLst>
              <a:ext uri="{FF2B5EF4-FFF2-40B4-BE49-F238E27FC236}">
                <a16:creationId xmlns:a16="http://schemas.microsoft.com/office/drawing/2014/main" id="{24C562ED-1FED-48FA-82A9-08531599960F}"/>
              </a:ext>
            </a:extLst>
          </p:cNvPr>
          <p:cNvSpPr txBox="1">
            <a:spLocks/>
          </p:cNvSpPr>
          <p:nvPr/>
        </p:nvSpPr>
        <p:spPr>
          <a:xfrm>
            <a:off x="657089" y="3818693"/>
            <a:ext cx="9393352" cy="11079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From there, you and your team will collaborate to solve the challenges in the whiteboard design by drawing diagrams and answering all questions using the whiteboard app.</a:t>
            </a:r>
          </a:p>
        </p:txBody>
      </p:sp>
    </p:spTree>
    <p:extLst>
      <p:ext uri="{BB962C8B-B14F-4D97-AF65-F5344CB8AC3E}">
        <p14:creationId xmlns:p14="http://schemas.microsoft.com/office/powerpoint/2010/main" val="4023003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a:xfrm>
            <a:off x="588263" y="457200"/>
            <a:ext cx="11018520" cy="553998"/>
          </a:xfrm>
        </p:spPr>
        <p:txBody>
          <a:bodyPr/>
          <a:lstStyle/>
          <a:p>
            <a:r>
              <a:rPr lang="en-US" dirty="0"/>
              <a:t>Step 5: Present Back to the Coach</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588263" y="1650679"/>
            <a:ext cx="9393352" cy="1994392"/>
          </a:xfrm>
        </p:spPr>
        <p:txBody>
          <a:bodyPr/>
          <a:lstStyle/>
          <a:p>
            <a:r>
              <a:rPr lang="en-US" sz="2400" dirty="0"/>
              <a:t>After your team has completed your whiteboard design you will then present back to your coach. </a:t>
            </a:r>
          </a:p>
          <a:p>
            <a:endParaRPr lang="en-US" sz="2400" dirty="0"/>
          </a:p>
          <a:p>
            <a:r>
              <a:rPr lang="en-US" sz="2400" dirty="0"/>
              <a:t>Your coach will act as the customer you are presenting to and may challenge you with additional questions.</a:t>
            </a:r>
          </a:p>
        </p:txBody>
      </p:sp>
    </p:spTree>
    <p:extLst>
      <p:ext uri="{BB962C8B-B14F-4D97-AF65-F5344CB8AC3E}">
        <p14:creationId xmlns:p14="http://schemas.microsoft.com/office/powerpoint/2010/main" val="19083419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74CB9-F880-4B2E-ACAF-48A2A7D58528}"/>
              </a:ext>
            </a:extLst>
          </p:cNvPr>
          <p:cNvSpPr>
            <a:spLocks noGrp="1"/>
          </p:cNvSpPr>
          <p:nvPr>
            <p:ph type="title"/>
          </p:nvPr>
        </p:nvSpPr>
        <p:spPr>
          <a:xfrm>
            <a:off x="588263" y="457200"/>
            <a:ext cx="11018520" cy="553998"/>
          </a:xfrm>
        </p:spPr>
        <p:txBody>
          <a:bodyPr/>
          <a:lstStyle/>
          <a:p>
            <a:r>
              <a:rPr lang="en-US" dirty="0"/>
              <a:t>Step 6: Join the Preferred Solution</a:t>
            </a:r>
          </a:p>
        </p:txBody>
      </p:sp>
      <p:sp>
        <p:nvSpPr>
          <p:cNvPr id="5" name="Text Placeholder 4">
            <a:extLst>
              <a:ext uri="{FF2B5EF4-FFF2-40B4-BE49-F238E27FC236}">
                <a16:creationId xmlns:a16="http://schemas.microsoft.com/office/drawing/2014/main" id="{E0423696-1217-4153-9837-085CC1F16480}"/>
              </a:ext>
            </a:extLst>
          </p:cNvPr>
          <p:cNvSpPr>
            <a:spLocks noGrp="1"/>
          </p:cNvSpPr>
          <p:nvPr>
            <p:ph type="body" sz="quarter" idx="10"/>
          </p:nvPr>
        </p:nvSpPr>
        <p:spPr>
          <a:xfrm>
            <a:off x="421115" y="1946167"/>
            <a:ext cx="9393352" cy="738664"/>
          </a:xfrm>
        </p:spPr>
        <p:txBody>
          <a:bodyPr/>
          <a:lstStyle/>
          <a:p>
            <a:r>
              <a:rPr lang="en-US" sz="2400" dirty="0"/>
              <a:t>After the whiteboard design is over, join back for an all up team meeting to see the final preferred solution.</a:t>
            </a:r>
          </a:p>
        </p:txBody>
      </p:sp>
      <p:pic>
        <p:nvPicPr>
          <p:cNvPr id="2" name="Picture 1">
            <a:extLst>
              <a:ext uri="{FF2B5EF4-FFF2-40B4-BE49-F238E27FC236}">
                <a16:creationId xmlns:a16="http://schemas.microsoft.com/office/drawing/2014/main" id="{29C7ECD3-B3B0-4806-9A35-ACF6F9D4EC7B}"/>
              </a:ext>
            </a:extLst>
          </p:cNvPr>
          <p:cNvPicPr>
            <a:picLocks noChangeAspect="1"/>
          </p:cNvPicPr>
          <p:nvPr/>
        </p:nvPicPr>
        <p:blipFill>
          <a:blip r:embed="rId2"/>
          <a:stretch>
            <a:fillRect/>
          </a:stretch>
        </p:blipFill>
        <p:spPr>
          <a:xfrm>
            <a:off x="508512" y="3173053"/>
            <a:ext cx="4590162" cy="2028211"/>
          </a:xfrm>
          <a:prstGeom prst="rect">
            <a:avLst/>
          </a:prstGeom>
        </p:spPr>
      </p:pic>
    </p:spTree>
    <p:extLst>
      <p:ext uri="{BB962C8B-B14F-4D97-AF65-F5344CB8AC3E}">
        <p14:creationId xmlns:p14="http://schemas.microsoft.com/office/powerpoint/2010/main" val="41377664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purl.org/dc/terms/"/>
    <ds:schemaRef ds:uri="180a8cd5-14e5-480b-ac62-23332e51694d"/>
    <ds:schemaRef ds:uri="http://purl.org/dc/elements/1.1/"/>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4158</TotalTime>
  <Words>277</Words>
  <Application>Microsoft Office PowerPoint</Application>
  <PresentationFormat>Widescreen</PresentationFormat>
  <Paragraphs>26</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Lucida Console</vt:lpstr>
      <vt:lpstr>Segoe UI</vt:lpstr>
      <vt:lpstr>Segoe UI Semibold</vt:lpstr>
      <vt:lpstr>Wingdings</vt:lpstr>
      <vt:lpstr>White Template</vt:lpstr>
      <vt:lpstr>Whiteboard Design</vt:lpstr>
      <vt:lpstr>Step 1: Get the Whiteboard App </vt:lpstr>
      <vt:lpstr>Step 2: Watch the kickoff session</vt:lpstr>
      <vt:lpstr>Step 3: Join your Team to Whiteboard</vt:lpstr>
      <vt:lpstr>Step 4: Join the Whiteboard App Session and Start Designing </vt:lpstr>
      <vt:lpstr>Step 5: Present Back to the Coach</vt:lpstr>
      <vt:lpstr>Step 6: Join the Preferred Solution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Michael Washam</cp:lastModifiedBy>
  <cp:revision>165</cp:revision>
  <dcterms:created xsi:type="dcterms:W3CDTF">2020-04-20T15:28:36Z</dcterms:created>
  <dcterms:modified xsi:type="dcterms:W3CDTF">2020-11-06T10:56:52Z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